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0" r:id="rId5"/>
    <p:sldId id="261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64" autoAdjust="0"/>
    <p:restoredTop sz="86460"/>
  </p:normalViewPr>
  <p:slideViewPr>
    <p:cSldViewPr snapToGrid="0">
      <p:cViewPr varScale="1">
        <p:scale>
          <a:sx n="90" d="100"/>
          <a:sy n="90" d="100"/>
        </p:scale>
        <p:origin x="34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BB878-B8F0-8F44-9EDB-333045DBCCA2}" type="datetimeFigureOut">
              <a:rPr kumimoji="1" lang="zh-TW" altLang="en-US" smtClean="0"/>
              <a:t>2021/10/29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6B72-F748-6B41-8C90-DC46BA5FCB7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974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我們的遊戲名稱為</a:t>
            </a:r>
            <a:r>
              <a:rPr kumimoji="1" lang="en-US" altLang="zh-TW" dirty="0"/>
              <a:t>survival </a:t>
            </a:r>
          </a:p>
          <a:p>
            <a:r>
              <a:rPr kumimoji="1" lang="zh-TW" altLang="en-US" dirty="0"/>
              <a:t>中文名稱是狹縫囚生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411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我們遊戲是屬於鬼抓人類型</a:t>
            </a:r>
            <a:endParaRPr kumimoji="1" lang="en-US" altLang="zh-TW" dirty="0"/>
          </a:p>
          <a:p>
            <a:r>
              <a:rPr kumimoji="1" lang="zh-TW" altLang="en-US" dirty="0"/>
              <a:t>當然為了不希望單純就只是鬼抓人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我們在遊戲中</a:t>
            </a:r>
            <a:endParaRPr kumimoji="1" lang="en-US" altLang="zh-TW" dirty="0"/>
          </a:p>
          <a:p>
            <a:r>
              <a:rPr kumimoji="1" lang="zh-TW" altLang="en-US" dirty="0"/>
              <a:t>加入不同類型地圖的設計</a:t>
            </a:r>
            <a:endParaRPr kumimoji="1" lang="en-US" altLang="zh-TW" dirty="0"/>
          </a:p>
          <a:p>
            <a:r>
              <a:rPr kumimoji="1" lang="zh-TW" altLang="en-US" dirty="0"/>
              <a:t>跟變身模式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596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先來觀看一下影片來對遊戲有初步的認識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644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如果是單人遊玩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我們提供了兩種模式可以選擇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生存模式 屬於比較快節奏刺激型  可以看上面有好幾個獵人。只要被抓到就是遊戲結束。所以你必須撐到時間結束才算贏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積分模式 就屬於比較節奏緩和 你可以透過不斷累積積分 並透過鬼抓人將對方積分搶過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兩整模式 讓玩單機也有不同選擇 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0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當然我們也有多人連線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連線這款遊戲   才能真正發揮變身系統跟道具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也才能體會這款遊戲的魅力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非常建議嘗試連線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06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變身系統是我們的特色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簡單介紹一下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58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技術上遇到的困難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因為多人連線需要每個角色同步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移動的部分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一開始我們同時傳送位移跟位置的封包</a:t>
            </a:r>
            <a:endParaRPr kumimoji="1" lang="en-US" altLang="zh-TW" dirty="0"/>
          </a:p>
          <a:p>
            <a:r>
              <a:rPr kumimoji="1" lang="zh-TW" altLang="en-US" dirty="0"/>
              <a:t>但當時會出現角色不斷抖動情形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後來改成每十秒封包傳送一次位置，</a:t>
            </a:r>
            <a:endParaRPr kumimoji="1" lang="en-US" altLang="zh-TW" dirty="0"/>
          </a:p>
          <a:p>
            <a:r>
              <a:rPr kumimoji="1" lang="zh-TW" altLang="en-US" dirty="0"/>
              <a:t>移動變順暢了</a:t>
            </a:r>
            <a:endParaRPr kumimoji="1" lang="en-US" altLang="zh-TW" dirty="0"/>
          </a:p>
          <a:p>
            <a:r>
              <a:rPr kumimoji="1" lang="zh-TW" altLang="en-US" dirty="0"/>
              <a:t>但每十秒會出現瞬移，其實遊戲體驗就不太好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嘗試很久後來因為學長提點</a:t>
            </a:r>
            <a:endParaRPr kumimoji="1" lang="en-US" altLang="zh-TW" dirty="0"/>
          </a:p>
          <a:p>
            <a:r>
              <a:rPr kumimoji="1" lang="zh-TW" altLang="en-US" dirty="0"/>
              <a:t>傳送位置 不傳送位移</a:t>
            </a:r>
            <a:endParaRPr kumimoji="1" lang="en-US" altLang="zh-TW" dirty="0"/>
          </a:p>
          <a:p>
            <a:r>
              <a:rPr kumimoji="1" lang="zh-TW" altLang="en-US" dirty="0"/>
              <a:t>才解決這問題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9408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而這是我們整個遊戲中的分工情形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剩下就希望待會大家試玩能有好的體驗</a:t>
            </a:r>
            <a:endParaRPr kumimoji="1" lang="en-US" altLang="zh-TW" dirty="0"/>
          </a:p>
          <a:p>
            <a:r>
              <a:rPr kumimoji="1" lang="zh-TW" altLang="en-US" dirty="0"/>
              <a:t>也能再給我們意見</a:t>
            </a:r>
            <a:endParaRPr kumimoji="1" lang="en-US" altLang="zh-TW" dirty="0"/>
          </a:p>
          <a:p>
            <a:r>
              <a:rPr kumimoji="1" lang="zh-TW" altLang="en-US" dirty="0"/>
              <a:t>謝謝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881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4EC29-B0A8-4327-824F-2042410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2FDC5F-AC8B-4534-9255-050217BC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A48179-461F-4711-B747-F2DD8032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FF73EF-4E02-42C8-A3F1-59B40D1B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872CC2-B3CA-4689-9175-4C9CDEDD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73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11689-82B8-4DFD-A354-6C02534B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9C1418-64F4-4C79-BC42-80250FFCC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F64B1-E4F7-4C18-A22D-81D58134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9BE77D-30E5-4202-84C8-920A590B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1CDCEF-CA6F-4252-B931-A272B41B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62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DEA9B8-0BBA-4EF7-BACE-BDCE2FE83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84D924-0342-4EE6-9190-449C0C87A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DD3AF-0758-4BF4-BB9D-1147CEB7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E5CD8C-4DC6-49E2-A98D-0FCF5219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FF39E8-A813-4E0D-8FD5-D93DAD7A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78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1A067-4DAD-44A1-950E-16C56CC3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48D8A-C4FB-45E1-80D8-999F7A86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74F4AA-9358-41FF-9976-4486AD1E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449375-DE1E-4775-A86D-81A154C6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484D15-95B8-4488-B01F-D650B976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72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D89B1-8451-4429-BB0A-A8559C8C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F5055D-2F33-4586-B0A8-C65C7A96B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321BA-38C5-45E1-A4BB-699629FE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020C51-872A-4099-977F-C69270FB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5458EA-8E1E-4592-B0CC-C3C48E9A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10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9D407-E1DC-47F6-BBCB-F485DC70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70E4A2-C4BA-419C-A2DC-F7DCA74E3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CC5BF1-B6DA-4987-B007-7D8A9FF7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0468B-6C59-4A4E-B413-88BEC4AA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78CC8-1EA9-4409-9583-CD1C6FA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847F8C-858F-4F72-9D2F-C25FD8CC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52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4C686-E03C-4BAB-AA24-F9B3D990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24C88B-D554-44A9-946D-9BB8A31A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F87943-FEEC-47A8-BE67-D97BCA66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D119B3-9A70-41B4-943E-63470C420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D3B0F23-EAE7-4960-911F-615BDE3A7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2B1E92A-924F-4ED2-88AC-6C67CFED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A8750E-DC44-495A-B5C2-7978AEFC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10E9C6-99AF-4D03-9A99-FFD78844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61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AFE2A-BC74-4792-AEF5-4673FDB1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DBECEB-39B6-4C3B-9B91-2556957C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768BAF-991C-4C73-80CC-11AFA708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D47238-4AC5-41CE-9840-85A4D868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77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A800B5-EA68-4C1E-A501-4B9B183F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F3026D9-492B-4345-9309-E4C1A7DE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AAAEC5-A192-4933-80C3-35E6C61F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59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ED4D2-9E40-4CBC-B821-F4CF0F07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5D570B-DA29-4D87-BB02-F49C3375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EFA554-7223-4CBE-8CB4-5A0243A9A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C0B85B-75DE-4235-8576-67160D1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D09AAF-987D-47B1-9DCC-8E4DB8AD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A2F46B-E5BE-4692-ABC7-9EC352E1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34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71351-C5B2-442C-B610-75C85C63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0DA6A2-C181-45A3-80DA-A2BBD24F1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54EB71-9881-4C56-A075-0091F217F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65818-A48A-4D5B-9F97-5FD54CBC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92BBC-2F75-4240-ADE9-F2F2B7EB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6368DD-8C35-403F-A346-B36E2A94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8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5872AA-6CDB-4D41-B177-F61F280E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63686-E642-4497-AAD7-EF30744FA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D189B-32B8-4C3A-9515-FB9BF9E9D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936C-3795-49B8-8DDD-5B0343A83054}" type="datetimeFigureOut">
              <a:rPr lang="zh-TW" altLang="en-US" smtClean="0"/>
              <a:t>2021/10/29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EB64CB-8A5F-4D7D-8E4C-5E41DC1CC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F891C4-F6B4-44FC-9D8A-56DB65928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51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C9BFE-4876-4ADF-B5FC-02B4415BC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2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sz="199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Survival</a:t>
            </a:r>
            <a:endParaRPr lang="zh-TW" altLang="en-US" sz="11500" b="1" dirty="0">
              <a:solidFill>
                <a:schemeClr val="bg1"/>
              </a:solidFill>
              <a:latin typeface="Wawati TC" pitchFamily="82" charset="-120"/>
              <a:ea typeface="Wawati TC" pitchFamily="82" charset="-120"/>
              <a:cs typeface="Kenney High" panose="00000400000000000000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28A2FC-2CC5-4A53-8735-60903950F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553" y="4399478"/>
            <a:ext cx="4685414" cy="704148"/>
          </a:xfrm>
        </p:spPr>
        <p:txBody>
          <a:bodyPr>
            <a:normAutofit fontScale="92500"/>
          </a:bodyPr>
          <a:lstStyle/>
          <a:p>
            <a:pPr algn="r"/>
            <a:r>
              <a:rPr lang="zh-TW" altLang="en-US" sz="28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組員</a:t>
            </a:r>
            <a:r>
              <a:rPr lang="en-US" altLang="zh-TW" sz="28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:</a:t>
            </a:r>
            <a:r>
              <a:rPr lang="zh-TW" altLang="en-US" sz="28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張品楷、蔡敏麒、洪詩喻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805914-3EDA-4347-931A-9FE8F90A4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0" y="2331964"/>
            <a:ext cx="647700" cy="790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65C5CC-AD5E-4C3F-B20D-E189D00C4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3" y="1098254"/>
            <a:ext cx="62865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E45022-980B-4396-AACE-338743107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959" y="4657725"/>
            <a:ext cx="962025" cy="2200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B0BFF5-DFF9-4BC6-B3D2-ED22867A3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5" y="4162169"/>
            <a:ext cx="704148" cy="7041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56214C-4F84-4D78-90B4-12FC193A8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6" y="6159051"/>
            <a:ext cx="466725" cy="3238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1F60EFF-D8E5-49C3-B63A-7A165F564E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" y="6482901"/>
            <a:ext cx="375099" cy="3750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504CB8-DCDF-4D12-9693-7400C0341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8" y="6482900"/>
            <a:ext cx="375099" cy="3750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A19956-C9D5-49D1-993F-A44DA6401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74" y="1536404"/>
            <a:ext cx="691254" cy="38045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1D337FE-A947-4838-AB47-F14D693C1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3" y="3708018"/>
            <a:ext cx="691254" cy="38045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5CE39066-2378-DA41-BFC9-1A9C378ABB1F}"/>
              </a:ext>
            </a:extLst>
          </p:cNvPr>
          <p:cNvSpPr txBox="1">
            <a:spLocks/>
          </p:cNvSpPr>
          <p:nvPr/>
        </p:nvSpPr>
        <p:spPr>
          <a:xfrm>
            <a:off x="8770751" y="3335197"/>
            <a:ext cx="2737220" cy="59246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狹縫囚生</a:t>
            </a:r>
          </a:p>
        </p:txBody>
      </p:sp>
    </p:spTree>
    <p:extLst>
      <p:ext uri="{BB962C8B-B14F-4D97-AF65-F5344CB8AC3E}">
        <p14:creationId xmlns:p14="http://schemas.microsoft.com/office/powerpoint/2010/main" val="191020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2295F58-1742-E847-AF32-6508729F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398" y="4710206"/>
            <a:ext cx="2044700" cy="1981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DA20E3-0D19-ED4D-BB54-3EFC9306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7" y="2885417"/>
            <a:ext cx="1110005" cy="15017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FE3A0C-AB7B-AD41-8BD7-0C0B631AB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8" y="3526858"/>
            <a:ext cx="880984" cy="21307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D317DC-940C-314E-947A-B8C3B4DDF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16" y="2205825"/>
            <a:ext cx="880984" cy="21307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87BD335-C29A-456A-9321-BB46DAD9C923}"/>
              </a:ext>
            </a:extLst>
          </p:cNvPr>
          <p:cNvSpPr txBox="1"/>
          <p:nvPr/>
        </p:nvSpPr>
        <p:spPr>
          <a:xfrm>
            <a:off x="218877" y="22302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Juice ITC" panose="04040403040A02020202" pitchFamily="82" charset="0"/>
                <a:ea typeface="Wawati TC"/>
              </a:rPr>
              <a:t>遊戲類型</a:t>
            </a:r>
            <a:endParaRPr lang="zh-TW" altLang="en-US" sz="4400" b="1" dirty="0">
              <a:solidFill>
                <a:schemeClr val="bg1"/>
              </a:solidFill>
              <a:latin typeface="Juice ITC" panose="04040403040A02020202" pitchFamily="82" charset="0"/>
              <a:ea typeface="Wawati TC"/>
            </a:endParaRPr>
          </a:p>
        </p:txBody>
      </p:sp>
    </p:spTree>
    <p:extLst>
      <p:ext uri="{BB962C8B-B14F-4D97-AF65-F5344CB8AC3E}">
        <p14:creationId xmlns:p14="http://schemas.microsoft.com/office/powerpoint/2010/main" val="9004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3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533 C 0.07461 -0.00787 0.14922 -0.02083 0.20443 0.01621 C 0.25964 0.05324 0.26589 0.20324 0.33099 0.22755 C 0.39623 0.25209 0.52149 0.20093 0.59532 0.1625 C 0.66901 0.12431 0.75977 -0.00185 0.77331 -0.0027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1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C 0.05468 -0.19444 0.10963 -0.38865 0.15781 -0.42245 C 0.20599 -0.45625 0.20911 -0.22893 0.28906 -0.203 C 0.36901 -0.17708 0.56953 -0.25254 0.6375 -0.26689 " pathEditMode="relative" rAng="0" ptsTypes="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75" y="-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rvivalDemoV5" descr="SurvivalDemoV5">
            <a:hlinkClick r:id="" action="ppaction://media"/>
            <a:extLst>
              <a:ext uri="{FF2B5EF4-FFF2-40B4-BE49-F238E27FC236}">
                <a16:creationId xmlns:a16="http://schemas.microsoft.com/office/drawing/2014/main" id="{951630CD-CB33-0C4D-83EF-FB5C55C90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057" y="194162"/>
            <a:ext cx="11501643" cy="64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079AF0-ECE1-4D67-B593-343F58EF9122}"/>
              </a:ext>
            </a:extLst>
          </p:cNvPr>
          <p:cNvSpPr/>
          <p:nvPr/>
        </p:nvSpPr>
        <p:spPr>
          <a:xfrm>
            <a:off x="1929237" y="1234799"/>
            <a:ext cx="2236510" cy="902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chemeClr val="bg2">
                    <a:lumMod val="50000"/>
                  </a:schemeClr>
                </a:solidFill>
                <a:latin typeface="Wawati TC" pitchFamily="82" charset="-120"/>
                <a:ea typeface="Wawati TC" pitchFamily="82" charset="-120"/>
              </a:rPr>
              <a:t>生存模式</a:t>
            </a:r>
            <a:endParaRPr lang="en-US" altLang="zh-TW" sz="4000" b="1" dirty="0">
              <a:solidFill>
                <a:schemeClr val="bg2">
                  <a:lumMod val="50000"/>
                </a:schemeClr>
              </a:solidFill>
              <a:latin typeface="Wawati TC" pitchFamily="82" charset="-120"/>
              <a:ea typeface="Wawati TC" pitchFamily="82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DE4BD8-C355-4873-8F39-7CC8FCE9E251}"/>
              </a:ext>
            </a:extLst>
          </p:cNvPr>
          <p:cNvSpPr/>
          <p:nvPr/>
        </p:nvSpPr>
        <p:spPr>
          <a:xfrm>
            <a:off x="8051256" y="1234800"/>
            <a:ext cx="2236510" cy="902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solidFill>
                  <a:schemeClr val="bg2">
                    <a:lumMod val="50000"/>
                  </a:schemeClr>
                </a:solidFill>
                <a:latin typeface="Wawati TC" pitchFamily="82" charset="-120"/>
                <a:ea typeface="Wawati TC" pitchFamily="82" charset="-120"/>
              </a:rPr>
              <a:t>積分模式</a:t>
            </a:r>
            <a:endParaRPr lang="en-US" altLang="zh-TW" sz="4000" b="1" dirty="0">
              <a:solidFill>
                <a:schemeClr val="bg2">
                  <a:lumMod val="50000"/>
                </a:schemeClr>
              </a:solidFill>
              <a:latin typeface="Wawati TC" pitchFamily="82" charset="-120"/>
              <a:ea typeface="Wawati TC" pitchFamily="8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6A9A117-5559-470E-8F4B-F1F0849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8" t="5517" r="34147" b="29106"/>
          <a:stretch/>
        </p:blipFill>
        <p:spPr>
          <a:xfrm>
            <a:off x="731243" y="2284237"/>
            <a:ext cx="4632498" cy="42722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B685263-387C-4156-B087-B9C40BD3B2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t="7402" r="23344" b="8725"/>
          <a:stretch/>
        </p:blipFill>
        <p:spPr>
          <a:xfrm>
            <a:off x="6853262" y="2284237"/>
            <a:ext cx="4632498" cy="42668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230A8BC-187C-4F14-837D-CE27ECB0CCCC}"/>
              </a:ext>
            </a:extLst>
          </p:cNvPr>
          <p:cNvSpPr/>
          <p:nvPr/>
        </p:nvSpPr>
        <p:spPr>
          <a:xfrm>
            <a:off x="278856" y="-114495"/>
            <a:ext cx="3262432" cy="1307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</a:rPr>
              <a:t>兩種模式</a:t>
            </a:r>
            <a:endParaRPr lang="en-US" altLang="zh-TW" sz="60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</p:spTree>
    <p:extLst>
      <p:ext uri="{BB962C8B-B14F-4D97-AF65-F5344CB8AC3E}">
        <p14:creationId xmlns:p14="http://schemas.microsoft.com/office/powerpoint/2010/main" val="313442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7685DC9-9E89-4E9B-8691-93DDED8E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8" y="1511222"/>
            <a:ext cx="7351686" cy="446002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4CE4ECE-904A-4B37-B667-6165C61602DE}"/>
              </a:ext>
            </a:extLst>
          </p:cNvPr>
          <p:cNvSpPr/>
          <p:nvPr/>
        </p:nvSpPr>
        <p:spPr>
          <a:xfrm>
            <a:off x="278856" y="-58739"/>
            <a:ext cx="3262432" cy="1307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</a:rPr>
              <a:t>多人連線</a:t>
            </a:r>
            <a:endParaRPr lang="en-US" altLang="zh-TW" sz="60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</p:spTree>
    <p:extLst>
      <p:ext uri="{BB962C8B-B14F-4D97-AF65-F5344CB8AC3E}">
        <p14:creationId xmlns:p14="http://schemas.microsoft.com/office/powerpoint/2010/main" val="308738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51F642-43CF-4AB9-AC66-C2DE7E0C0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66" y="504048"/>
            <a:ext cx="1999878" cy="13427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79B5FC1-3799-4048-B7F0-31B2077D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67" y="2604190"/>
            <a:ext cx="1637121" cy="22820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691510-F692-493D-BE99-6EF5383CE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62" y="2730089"/>
            <a:ext cx="2282048" cy="22820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45F58A-7977-490A-83BD-BB7B8DA7A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22" y="3073826"/>
            <a:ext cx="1999878" cy="13427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D7C709-0BF7-4AB1-B5E8-55D1191990B5}"/>
              </a:ext>
            </a:extLst>
          </p:cNvPr>
          <p:cNvSpPr/>
          <p:nvPr/>
        </p:nvSpPr>
        <p:spPr>
          <a:xfrm>
            <a:off x="267705" y="-88713"/>
            <a:ext cx="3262432" cy="1307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</a:rPr>
              <a:t>變身系統</a:t>
            </a:r>
            <a:endParaRPr lang="en-US" altLang="zh-TW" sz="60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6D51EFE-5466-452E-9831-022F7F35F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873" y="5625442"/>
            <a:ext cx="1563741" cy="10424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AE62168-E85E-4A2F-82EE-71F8E12CB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667" y1="37500" x2="56250" y2="55417"/>
                        <a14:foregroundMark x1="60833" y1="41250" x2="35833" y2="67500"/>
                      </a14:backgroundRemoval>
                    </a14:imgEffect>
                    <a14:imgEffect>
                      <a14:sharpenSoften amount="-27000"/>
                    </a14:imgEffect>
                    <a14:imgEffect>
                      <a14:colorTemperature colorTemp="9966"/>
                    </a14:imgEffect>
                    <a14:imgEffect>
                      <a14:saturation sat="1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87" y="2275508"/>
            <a:ext cx="909161" cy="9091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8E2813E-9924-40B1-9E4F-16AC5E919D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970" r="94494">
                        <a14:foregroundMark x1="92857" y1="54167" x2="93744" y2="53715"/>
                        <a14:foregroundMark x1="94196" y1="39167" x2="94196" y2="39167"/>
                        <a14:foregroundMark x1="92188" y1="31667" x2="92188" y2="31667"/>
                        <a14:foregroundMark x1="89881" y1="37500" x2="89881" y2="37500"/>
                        <a14:foregroundMark x1="88914" y1="50833" x2="88914" y2="50833"/>
                        <a14:foregroundMark x1="90551" y1="60000" x2="90551" y2="60000"/>
                        <a14:foregroundMark x1="93006" y1="66250" x2="93080" y2="57500"/>
                        <a14:foregroundMark x1="93304" y1="65417" x2="93824" y2="59583"/>
                        <a14:foregroundMark x1="94420" y1="58333" x2="93229" y2="64167"/>
                        <a14:foregroundMark x1="93750" y1="56250" x2="93750" y2="56250"/>
                        <a14:backgroundMark x1="64881" y1="61667" x2="70908" y2="4625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3" t="14253" r="-1470" b="2944"/>
          <a:stretch/>
        </p:blipFill>
        <p:spPr>
          <a:xfrm>
            <a:off x="2462435" y="4361124"/>
            <a:ext cx="1329449" cy="105022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D8DE54E-0688-463A-B9A5-306B796B53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5" y="4966054"/>
            <a:ext cx="1597290" cy="151803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AD8A952-DC44-4B10-9E84-7DCCC7B06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" y="5373771"/>
            <a:ext cx="1329585" cy="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13424 -0.34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9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0 L -0.10039 -0.278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CC37B3-AF65-4EB4-83D4-97BDB04BD143}"/>
              </a:ext>
            </a:extLst>
          </p:cNvPr>
          <p:cNvSpPr/>
          <p:nvPr/>
        </p:nvSpPr>
        <p:spPr>
          <a:xfrm>
            <a:off x="231729" y="232151"/>
            <a:ext cx="33265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6000" b="1" dirty="0">
                <a:solidFill>
                  <a:schemeClr val="bg1"/>
                </a:solidFill>
                <a:latin typeface="Juice ITC" panose="04040403040A02020202" pitchFamily="82" charset="0"/>
                <a:ea typeface="Wawati TC"/>
                <a:cs typeface="Kenney High" panose="00000400000000000000" pitchFamily="2" charset="-79"/>
              </a:rPr>
              <a:t>技術</a:t>
            </a:r>
            <a:r>
              <a:rPr lang="zh-TW" altLang="en-US" sz="6000" b="1" dirty="0">
                <a:solidFill>
                  <a:schemeClr val="bg1"/>
                </a:solidFill>
                <a:latin typeface="Wawati TC" pitchFamily="82" charset="-120"/>
                <a:ea typeface="Wawati TC"/>
                <a:cs typeface="Kenney High" panose="00000400000000000000" pitchFamily="2" charset="-79"/>
              </a:rPr>
              <a:t>困難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F7B53D-F427-0141-942E-9C841F0E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47" y="3083313"/>
            <a:ext cx="751856" cy="10480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DEAB5F-7DC9-8B46-AB1A-FE7BDE8F0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92" y="3083313"/>
            <a:ext cx="751856" cy="10480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85E47A3-FA79-4BCD-BAED-BB0A5341B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11" y="1448534"/>
            <a:ext cx="751856" cy="10480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3BAD261-EB95-4A12-9B0A-82397A177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729" y="3083313"/>
            <a:ext cx="751856" cy="104804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0692520-94BD-4A5C-B528-B5979013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47" y="4700545"/>
            <a:ext cx="751856" cy="104804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19A8EFE-9C91-4E7D-91E3-32C28B376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699" y1="56522" x2="66699" y2="56522"/>
                        <a14:foregroundMark x1="66748" y1="57826" x2="66748" y2="57826"/>
                        <a14:foregroundMark x1="68213" y1="57826" x2="68213" y2="57826"/>
                        <a14:foregroundMark x1="66846" y1="80000" x2="66846" y2="80000"/>
                        <a14:foregroundMark x1="66748" y1="71739" x2="66748" y2="71739"/>
                        <a14:foregroundMark x1="66699" y1="68696" x2="66699" y2="68696"/>
                        <a14:foregroundMark x1="71436" y1="71739" x2="71436" y2="71739"/>
                        <a14:foregroundMark x1="65234" y1="21304" x2="65234" y2="21304"/>
                        <a14:backgroundMark x1="51758" y1="23913" x2="58643" y2="59565"/>
                        <a14:backgroundMark x1="66846" y1="59565" x2="66846" y2="5956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82" r="25091"/>
          <a:stretch/>
        </p:blipFill>
        <p:spPr>
          <a:xfrm>
            <a:off x="2116388" y="1477752"/>
            <a:ext cx="1441893" cy="136921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C8F2FDD-DB05-4803-88B5-49AB7DAEFD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699" y1="56522" x2="66699" y2="56522"/>
                        <a14:foregroundMark x1="66748" y1="57826" x2="66748" y2="57826"/>
                        <a14:foregroundMark x1="68213" y1="57826" x2="68213" y2="57826"/>
                        <a14:foregroundMark x1="66846" y1="80000" x2="66846" y2="80000"/>
                        <a14:foregroundMark x1="66748" y1="71739" x2="66748" y2="71739"/>
                        <a14:foregroundMark x1="66699" y1="68696" x2="66699" y2="68696"/>
                        <a14:foregroundMark x1="71436" y1="71739" x2="71436" y2="71739"/>
                        <a14:foregroundMark x1="65234" y1="21304" x2="65234" y2="21304"/>
                        <a14:backgroundMark x1="51758" y1="23913" x2="58643" y2="59565"/>
                        <a14:backgroundMark x1="66846" y1="59565" x2="66846" y2="5956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82" r="25091"/>
          <a:stretch/>
        </p:blipFill>
        <p:spPr>
          <a:xfrm>
            <a:off x="2136586" y="3198483"/>
            <a:ext cx="1441893" cy="136921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22C4031-8BAF-491E-8AA3-5753C5945E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699" y1="56522" x2="66699" y2="56522"/>
                        <a14:foregroundMark x1="66748" y1="57826" x2="66748" y2="57826"/>
                        <a14:foregroundMark x1="68213" y1="57826" x2="68213" y2="57826"/>
                        <a14:foregroundMark x1="66846" y1="80000" x2="66846" y2="80000"/>
                        <a14:foregroundMark x1="66748" y1="71739" x2="66748" y2="71739"/>
                        <a14:foregroundMark x1="66699" y1="68696" x2="66699" y2="68696"/>
                        <a14:foregroundMark x1="71436" y1="71739" x2="71436" y2="71739"/>
                        <a14:foregroundMark x1="65234" y1="21304" x2="65234" y2="21304"/>
                        <a14:backgroundMark x1="51758" y1="23913" x2="58643" y2="59565"/>
                        <a14:backgroundMark x1="66846" y1="59565" x2="66846" y2="59565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82" r="25091"/>
          <a:stretch/>
        </p:blipFill>
        <p:spPr>
          <a:xfrm>
            <a:off x="2136586" y="4705157"/>
            <a:ext cx="1441893" cy="1369219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092B87-4D4F-4F9C-AF89-6AD13022775B}"/>
              </a:ext>
            </a:extLst>
          </p:cNvPr>
          <p:cNvSpPr txBox="1"/>
          <p:nvPr/>
        </p:nvSpPr>
        <p:spPr>
          <a:xfrm>
            <a:off x="2286756" y="2939233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ea typeface="Wawati TC"/>
              </a:rPr>
              <a:t>10S</a:t>
            </a:r>
            <a:endParaRPr lang="zh-TW" altLang="en-US" sz="2800" b="1" dirty="0">
              <a:ea typeface="Wawati TC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2A8AB8DA-5A61-4BE5-B2D9-9770E8FD30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929" r="91223">
                        <a14:foregroundMark x1="84397" y1="35000" x2="84397" y2="35000"/>
                        <a14:foregroundMark x1="83333" y1="32500" x2="86348" y2="44583"/>
                        <a14:foregroundMark x1="89273" y1="56667" x2="91223" y2="66250"/>
                        <a14:foregroundMark x1="83777" y1="56667" x2="86436" y2="66667"/>
                        <a14:foregroundMark x1="78989" y1="56667" x2="81472" y2="65417"/>
                        <a14:backgroundMark x1="12677" y1="28750" x2="20479" y2="5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97"/>
          <a:stretch/>
        </p:blipFill>
        <p:spPr>
          <a:xfrm>
            <a:off x="-11510" y="1222960"/>
            <a:ext cx="2480249" cy="197625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9945AA9-71C9-47F1-8FAB-382104358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929" r="91223">
                        <a14:foregroundMark x1="84397" y1="35000" x2="84397" y2="35000"/>
                        <a14:foregroundMark x1="83333" y1="32500" x2="86348" y2="44583"/>
                        <a14:foregroundMark x1="89273" y1="56667" x2="91223" y2="66250"/>
                        <a14:foregroundMark x1="83777" y1="56667" x2="86436" y2="66667"/>
                        <a14:foregroundMark x1="78989" y1="56667" x2="81472" y2="65417"/>
                        <a14:backgroundMark x1="12677" y1="28750" x2="20479" y2="5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97"/>
          <a:stretch/>
        </p:blipFill>
        <p:spPr>
          <a:xfrm>
            <a:off x="38129" y="2920356"/>
            <a:ext cx="2416520" cy="19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0763 L 0.54519 0.007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1676D5-2CEB-1F4E-A4F7-51CF20156928}"/>
              </a:ext>
            </a:extLst>
          </p:cNvPr>
          <p:cNvSpPr/>
          <p:nvPr/>
        </p:nvSpPr>
        <p:spPr>
          <a:xfrm>
            <a:off x="488207" y="224909"/>
            <a:ext cx="332655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zh-TW" altLang="en-US" sz="60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團隊分工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FB57A3-9AA4-444A-8A07-84599CFD1D6C}"/>
              </a:ext>
            </a:extLst>
          </p:cNvPr>
          <p:cNvSpPr txBox="1"/>
          <p:nvPr/>
        </p:nvSpPr>
        <p:spPr>
          <a:xfrm>
            <a:off x="1537861" y="1374385"/>
            <a:ext cx="10373353" cy="1072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  <a:cs typeface="Kenney High" panose="00000400000000000000" pitchFamily="2" charset="-79"/>
              </a:rPr>
              <a:t>張品楷：</a:t>
            </a: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</a:rPr>
              <a:t>網路連線、電腦ＡＩ、音效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B359C6-318C-1248-B633-59F4EA6C88DA}"/>
              </a:ext>
            </a:extLst>
          </p:cNvPr>
          <p:cNvSpPr txBox="1"/>
          <p:nvPr/>
        </p:nvSpPr>
        <p:spPr>
          <a:xfrm>
            <a:off x="1463611" y="2932993"/>
            <a:ext cx="8642109" cy="1072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  <a:cs typeface="Kenney High" panose="00000400000000000000" pitchFamily="2" charset="-79"/>
              </a:rPr>
              <a:t>蔡敏麒：遊戲動畫、地圖設計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A01E7C-B0A7-544B-B0F1-8BFEBD860CCB}"/>
              </a:ext>
            </a:extLst>
          </p:cNvPr>
          <p:cNvSpPr txBox="1"/>
          <p:nvPr/>
        </p:nvSpPr>
        <p:spPr>
          <a:xfrm>
            <a:off x="1521320" y="4395401"/>
            <a:ext cx="8526693" cy="1072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  <a:cs typeface="Kenney High" panose="00000400000000000000" pitchFamily="2" charset="-79"/>
              </a:rPr>
              <a:t>洪詩喻：</a:t>
            </a: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Wawati TC"/>
              </a:rPr>
              <a:t>場景設計、介面製作</a:t>
            </a:r>
            <a:endParaRPr lang="en-US" altLang="zh-TW" sz="4800" b="1" dirty="0">
              <a:solidFill>
                <a:schemeClr val="bg1"/>
              </a:solidFill>
              <a:latin typeface="微軟正黑體" panose="020B0604030504040204" pitchFamily="34" charset="-120"/>
              <a:ea typeface="Wawati TC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255ADF-D301-9C41-9728-DB947106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7" y="2853701"/>
            <a:ext cx="839829" cy="11517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2733DF-0D52-1D4B-A2D3-EDC0707BC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1" y="1504443"/>
            <a:ext cx="839828" cy="11517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8F1865-D4DE-C94E-906D-CE16D37CE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7" y="4320853"/>
            <a:ext cx="839828" cy="12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8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362</Words>
  <Application>Microsoft Macintosh PowerPoint</Application>
  <PresentationFormat>寬螢幕</PresentationFormat>
  <Paragraphs>70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Wawati TC</vt:lpstr>
      <vt:lpstr>Arial</vt:lpstr>
      <vt:lpstr>Calibri</vt:lpstr>
      <vt:lpstr>Calibri Light</vt:lpstr>
      <vt:lpstr>Juice ITC</vt:lpstr>
      <vt:lpstr>Office 佈景主題</vt:lpstr>
      <vt:lpstr>Survival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</dc:title>
  <dc:creator>ASUS</dc:creator>
  <cp:lastModifiedBy>Micky Tsai</cp:lastModifiedBy>
  <cp:revision>25</cp:revision>
  <dcterms:created xsi:type="dcterms:W3CDTF">2021-10-26T01:13:11Z</dcterms:created>
  <dcterms:modified xsi:type="dcterms:W3CDTF">2021-10-29T06:37:14Z</dcterms:modified>
</cp:coreProperties>
</file>